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94" d="100"/>
          <a:sy n="94" d="100"/>
        </p:scale>
        <p:origin x="84" y="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Pittsburgh Zillow Story1">
            <a:extLst>
              <a:ext uri="{FF2B5EF4-FFF2-40B4-BE49-F238E27FC236}">
                <a16:creationId xmlns:a16="http://schemas.microsoft.com/office/drawing/2014/main" id="{4492A4EB-4796-4A37-92F6-02296D0DC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Pittsburgh Zillow Story9">
            <a:extLst>
              <a:ext uri="{FF2B5EF4-FFF2-40B4-BE49-F238E27FC236}">
                <a16:creationId xmlns:a16="http://schemas.microsoft.com/office/drawing/2014/main" id="{53BD000B-9189-440A-847D-66B023474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Pittsburgh Zillow Story11">
            <a:extLst>
              <a:ext uri="{FF2B5EF4-FFF2-40B4-BE49-F238E27FC236}">
                <a16:creationId xmlns:a16="http://schemas.microsoft.com/office/drawing/2014/main" id="{3E185338-BA8A-4B93-A4A7-5D468C830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Pittsburgh Zillow Story12">
            <a:extLst>
              <a:ext uri="{FF2B5EF4-FFF2-40B4-BE49-F238E27FC236}">
                <a16:creationId xmlns:a16="http://schemas.microsoft.com/office/drawing/2014/main" id="{FCFC3867-0332-40E1-B9B3-DF16A761DD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Pittsburgh Zillow Story13">
            <a:extLst>
              <a:ext uri="{FF2B5EF4-FFF2-40B4-BE49-F238E27FC236}">
                <a16:creationId xmlns:a16="http://schemas.microsoft.com/office/drawing/2014/main" id="{78225290-007A-4E94-8BAD-DAA149910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Pittsburgh Zillow Story14">
            <a:extLst>
              <a:ext uri="{FF2B5EF4-FFF2-40B4-BE49-F238E27FC236}">
                <a16:creationId xmlns:a16="http://schemas.microsoft.com/office/drawing/2014/main" id="{14C22D68-0F48-4721-B75D-D328FD26B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 descr="Pittsburgh Zillow Story15">
            <a:extLst>
              <a:ext uri="{FF2B5EF4-FFF2-40B4-BE49-F238E27FC236}">
                <a16:creationId xmlns:a16="http://schemas.microsoft.com/office/drawing/2014/main" id="{58E4596B-8E5A-4CA7-AECA-C6D66EC34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Pittsburgh Zillow Story2">
            <a:extLst>
              <a:ext uri="{FF2B5EF4-FFF2-40B4-BE49-F238E27FC236}">
                <a16:creationId xmlns:a16="http://schemas.microsoft.com/office/drawing/2014/main" id="{780FAE7C-4496-43D0-AEAD-FE2AFD84E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Pittsburgh Zillow Story3">
            <a:extLst>
              <a:ext uri="{FF2B5EF4-FFF2-40B4-BE49-F238E27FC236}">
                <a16:creationId xmlns:a16="http://schemas.microsoft.com/office/drawing/2014/main" id="{CEEC3562-8444-41D1-AD6A-6A410075C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Pittsburgh Zillow Story4">
            <a:extLst>
              <a:ext uri="{FF2B5EF4-FFF2-40B4-BE49-F238E27FC236}">
                <a16:creationId xmlns:a16="http://schemas.microsoft.com/office/drawing/2014/main" id="{92E0E790-AA4F-4846-B842-EC8166462A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Pittsburgh Zillow Story5">
            <a:extLst>
              <a:ext uri="{FF2B5EF4-FFF2-40B4-BE49-F238E27FC236}">
                <a16:creationId xmlns:a16="http://schemas.microsoft.com/office/drawing/2014/main" id="{DA0BC933-9D63-495C-9D91-446FC9235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Pittsburgh Zillow Story6">
            <a:extLst>
              <a:ext uri="{FF2B5EF4-FFF2-40B4-BE49-F238E27FC236}">
                <a16:creationId xmlns:a16="http://schemas.microsoft.com/office/drawing/2014/main" id="{24A77910-6C3C-4A06-8058-2D3B415AB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Pittsburgh Zillow Story7">
            <a:extLst>
              <a:ext uri="{FF2B5EF4-FFF2-40B4-BE49-F238E27FC236}">
                <a16:creationId xmlns:a16="http://schemas.microsoft.com/office/drawing/2014/main" id="{B41D6EB2-B7CD-46AE-9F18-B1EFCEF81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Pittsburgh Zillow Story10">
            <a:extLst>
              <a:ext uri="{FF2B5EF4-FFF2-40B4-BE49-F238E27FC236}">
                <a16:creationId xmlns:a16="http://schemas.microsoft.com/office/drawing/2014/main" id="{F61F374F-681A-44D9-A6C5-78B45A003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Pittsburgh Zillow Story8">
            <a:extLst>
              <a:ext uri="{FF2B5EF4-FFF2-40B4-BE49-F238E27FC236}">
                <a16:creationId xmlns:a16="http://schemas.microsoft.com/office/drawing/2014/main" id="{EB051012-7B40-42DE-A61F-E1DB40AEA4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1"/>
            <a:ext cx="12192000" cy="685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Scott Onestak</cp:lastModifiedBy>
  <cp:revision>1</cp:revision>
  <dcterms:created xsi:type="dcterms:W3CDTF">2022-02-11T00:00:44Z</dcterms:created>
  <dcterms:modified xsi:type="dcterms:W3CDTF">2022-02-11T00:03:59Z</dcterms:modified>
</cp:coreProperties>
</file>

<file path=docProps/thumbnail.jpeg>
</file>